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7A631A-FA6B-4636-BF17-444EDB946F91}" type="datetimeFigureOut">
              <a:rPr lang="fr-CH" smtClean="0"/>
              <a:t>23.02.2016</a:t>
            </a:fld>
            <a:endParaRPr lang="fr-CH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CH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6C1CFE-8FCA-49D2-B4AA-6C11DDE226D2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A631A-FA6B-4636-BF17-444EDB946F91}" type="datetimeFigureOut">
              <a:rPr lang="fr-CH" smtClean="0"/>
              <a:t>23.02.2016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6C1CFE-8FCA-49D2-B4AA-6C11DDE226D2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A631A-FA6B-4636-BF17-444EDB946F91}" type="datetimeFigureOut">
              <a:rPr lang="fr-CH" smtClean="0"/>
              <a:t>23.02.2016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6C1CFE-8FCA-49D2-B4AA-6C11DDE226D2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A631A-FA6B-4636-BF17-444EDB946F91}" type="datetimeFigureOut">
              <a:rPr lang="fr-CH" smtClean="0"/>
              <a:t>23.02.2016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6C1CFE-8FCA-49D2-B4AA-6C11DDE226D2}" type="slidenum">
              <a:rPr lang="fr-CH" smtClean="0"/>
              <a:t>‹N°›</a:t>
            </a:fld>
            <a:endParaRPr lang="fr-CH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A631A-FA6B-4636-BF17-444EDB946F91}" type="datetimeFigureOut">
              <a:rPr lang="fr-CH" smtClean="0"/>
              <a:t>23.02.2016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6C1CFE-8FCA-49D2-B4AA-6C11DDE226D2}" type="slidenum">
              <a:rPr lang="fr-CH" smtClean="0"/>
              <a:t>‹N°›</a:t>
            </a:fld>
            <a:endParaRPr lang="fr-CH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A631A-FA6B-4636-BF17-444EDB946F91}" type="datetimeFigureOut">
              <a:rPr lang="fr-CH" smtClean="0"/>
              <a:t>23.02.2016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6C1CFE-8FCA-49D2-B4AA-6C11DDE226D2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A631A-FA6B-4636-BF17-444EDB946F91}" type="datetimeFigureOut">
              <a:rPr lang="fr-CH" smtClean="0"/>
              <a:t>23.02.2016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6C1CFE-8FCA-49D2-B4AA-6C11DDE226D2}" type="slidenum">
              <a:rPr lang="fr-CH" smtClean="0"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A631A-FA6B-4636-BF17-444EDB946F91}" type="datetimeFigureOut">
              <a:rPr lang="fr-CH" smtClean="0"/>
              <a:t>23.02.2016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6C1CFE-8FCA-49D2-B4AA-6C11DDE226D2}" type="slidenum">
              <a:rPr lang="fr-CH" smtClean="0"/>
              <a:t>‹N°›</a:t>
            </a:fld>
            <a:endParaRPr lang="fr-CH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A631A-FA6B-4636-BF17-444EDB946F91}" type="datetimeFigureOut">
              <a:rPr lang="fr-CH" smtClean="0"/>
              <a:t>23.02.2016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6C1CFE-8FCA-49D2-B4AA-6C11DDE226D2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7A631A-FA6B-4636-BF17-444EDB946F91}" type="datetimeFigureOut">
              <a:rPr lang="fr-CH" smtClean="0"/>
              <a:t>23.02.2016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6C1CFE-8FCA-49D2-B4AA-6C11DDE226D2}" type="slidenum">
              <a:rPr lang="fr-CH" smtClean="0"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7A631A-FA6B-4636-BF17-444EDB946F91}" type="datetimeFigureOut">
              <a:rPr lang="fr-CH" smtClean="0"/>
              <a:t>23.02.2016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6C1CFE-8FCA-49D2-B4AA-6C11DDE226D2}" type="slidenum">
              <a:rPr lang="fr-CH" smtClean="0"/>
              <a:t>‹N°›</a:t>
            </a:fld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7A631A-FA6B-4636-BF17-444EDB946F91}" type="datetimeFigureOut">
              <a:rPr lang="fr-CH" smtClean="0"/>
              <a:t>23.02.2016</a:t>
            </a:fld>
            <a:endParaRPr lang="fr-CH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CH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6C1CFE-8FCA-49D2-B4AA-6C11DDE226D2}" type="slidenum">
              <a:rPr lang="fr-CH" smtClean="0"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La déclaration d’impôts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H" sz="2000" dirty="0" smtClean="0"/>
              <a:t>Par Jordan Marchand, Pierre Pellegrini et Joëlle Vauthier</a:t>
            </a:r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2100077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z="2800" dirty="0" smtClean="0"/>
              <a:t>Introduction</a:t>
            </a:r>
          </a:p>
          <a:p>
            <a:r>
              <a:rPr lang="fr-CH" sz="2800" dirty="0" smtClean="0"/>
              <a:t>L’impôt anticipé</a:t>
            </a:r>
          </a:p>
          <a:p>
            <a:r>
              <a:rPr lang="fr-CH" sz="2800" dirty="0" smtClean="0"/>
              <a:t>Taxation</a:t>
            </a:r>
          </a:p>
          <a:p>
            <a:r>
              <a:rPr lang="fr-CH" sz="2800" dirty="0"/>
              <a:t>les infractions aux lois </a:t>
            </a:r>
            <a:r>
              <a:rPr lang="fr-CH" sz="2800" dirty="0" smtClean="0"/>
              <a:t>fiscales</a:t>
            </a:r>
          </a:p>
          <a:p>
            <a:r>
              <a:rPr lang="fr-CH" sz="2800" dirty="0"/>
              <a:t>Correspondance avec les </a:t>
            </a:r>
            <a:r>
              <a:rPr lang="fr-CH" sz="2800" dirty="0" smtClean="0"/>
              <a:t>administrations fiscales</a:t>
            </a:r>
          </a:p>
          <a:p>
            <a:r>
              <a:rPr lang="fr-CH" sz="2800" dirty="0" smtClean="0"/>
              <a:t>Questions</a:t>
            </a:r>
            <a:endParaRPr lang="fr-CH" sz="2800" dirty="0"/>
          </a:p>
          <a:p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Sommaire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03839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r-CH" sz="2800" dirty="0" smtClean="0"/>
              <a:t>La déclaration d’impôts, c’est quoi?</a:t>
            </a:r>
          </a:p>
          <a:p>
            <a:pPr marL="109728" indent="0" algn="ctr">
              <a:buNone/>
            </a:pPr>
            <a:endParaRPr lang="fr-CH" sz="3600" dirty="0"/>
          </a:p>
          <a:p>
            <a:pPr marL="109728" indent="0" algn="ctr">
              <a:buNone/>
            </a:pPr>
            <a:endParaRPr lang="fr-CH" sz="32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fr-CH" dirty="0" smtClean="0"/>
              <a:t>Introduction</a:t>
            </a:r>
            <a:endParaRPr lang="fr-CH" dirty="0"/>
          </a:p>
        </p:txBody>
      </p:sp>
      <p:pic>
        <p:nvPicPr>
          <p:cNvPr id="4" name="Image 3" descr="C:\Users\Jordan\AppData\Local\Microsoft\Windows\INetCache\Content.Word\principe_declaration_impot.pn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02" b="91057" l="1845" r="98024">
                        <a14:foregroundMark x1="19236" y1="20325" x2="19236" y2="20325"/>
                        <a14:foregroundMark x1="16864" y1="19837" x2="16864" y2="19837"/>
                        <a14:foregroundMark x1="50329" y1="28780" x2="50329" y2="28780"/>
                        <a14:foregroundMark x1="83136" y1="32683" x2="83136" y2="32683"/>
                        <a14:foregroundMark x1="78524" y1="11545" x2="78524" y2="11545"/>
                        <a14:foregroundMark x1="57839" y1="9268" x2="57839" y2="9268"/>
                        <a14:foregroundMark x1="22134" y1="6667" x2="22134" y2="6667"/>
                        <a14:foregroundMark x1="57576" y1="74146" x2="57576" y2="74146"/>
                        <a14:foregroundMark x1="58366" y1="89431" x2="58366" y2="89431"/>
                        <a14:foregroundMark x1="81423" y1="91057" x2="81423" y2="910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87624" y="1556792"/>
            <a:ext cx="7560840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3943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fr-CH" sz="3600" dirty="0"/>
          </a:p>
          <a:p>
            <a:pPr marL="109728" indent="0" algn="ctr">
              <a:buNone/>
            </a:pPr>
            <a:endParaRPr lang="fr-CH" sz="32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fr-CH" dirty="0" smtClean="0"/>
              <a:t>L’impôt anticipé</a:t>
            </a:r>
            <a:endParaRPr lang="fr-CH" dirty="0"/>
          </a:p>
        </p:txBody>
      </p:sp>
      <p:pic>
        <p:nvPicPr>
          <p:cNvPr id="5" name="Image 4" descr="C:\Users\Jordan\AppData\Local\Microsoft\Windows\INetCache\Content.Word\impot_anticipe.pn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0" b="97533" l="390" r="97662">
                        <a14:foregroundMark x1="91429" y1="14042" x2="91429" y2="14042"/>
                        <a14:foregroundMark x1="79221" y1="9867" x2="79221" y2="9867"/>
                        <a14:foregroundMark x1="68052" y1="9677" x2="68052" y2="9677"/>
                        <a14:foregroundMark x1="74416" y1="10247" x2="74416" y2="10247"/>
                        <a14:foregroundMark x1="80649" y1="68880" x2="80649" y2="6888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7848872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946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fr-CH" dirty="0" smtClean="0"/>
              <a:t>Taxations</a:t>
            </a:r>
            <a:endParaRPr lang="fr-CH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67544" y="2780928"/>
            <a:ext cx="8371656" cy="108012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fr-CH" dirty="0" smtClean="0"/>
              <a:t>Infractions aux lois fiscales</a:t>
            </a:r>
            <a:endParaRPr lang="fr-CH" dirty="0"/>
          </a:p>
        </p:txBody>
      </p:sp>
      <p:sp>
        <p:nvSpPr>
          <p:cNvPr id="7" name="ZoneTexte 6"/>
          <p:cNvSpPr txBox="1"/>
          <p:nvPr/>
        </p:nvSpPr>
        <p:spPr>
          <a:xfrm>
            <a:off x="1115616" y="1340767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dirty="0" smtClean="0"/>
              <a:t>Contrôle</a:t>
            </a:r>
            <a:endParaRPr lang="fr-CH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1115616" y="3933056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dirty="0" smtClean="0"/>
              <a:t>Délais</a:t>
            </a:r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175566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2507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fr-CH" sz="3600" dirty="0"/>
          </a:p>
          <a:p>
            <a:r>
              <a:rPr lang="fr-CH" sz="3200" dirty="0"/>
              <a:t>La demande de </a:t>
            </a:r>
            <a:r>
              <a:rPr lang="fr-CH" sz="3200" dirty="0" smtClean="0"/>
              <a:t>prolongation </a:t>
            </a:r>
            <a:r>
              <a:rPr lang="fr-CH" sz="3200" dirty="0"/>
              <a:t>d’échéance</a:t>
            </a:r>
          </a:p>
          <a:p>
            <a:r>
              <a:rPr lang="fr-CH" sz="3200" dirty="0" smtClean="0"/>
              <a:t>Opposition </a:t>
            </a:r>
            <a:r>
              <a:rPr lang="fr-CH" sz="3200" dirty="0"/>
              <a:t>à la taxation fiscale</a:t>
            </a:r>
          </a:p>
          <a:p>
            <a:r>
              <a:rPr lang="fr-CH" sz="3200" dirty="0" smtClean="0"/>
              <a:t>Demande </a:t>
            </a:r>
            <a:r>
              <a:rPr lang="fr-CH" sz="3200" dirty="0"/>
              <a:t>de sursis</a:t>
            </a:r>
          </a:p>
          <a:p>
            <a:r>
              <a:rPr lang="fr-CH" sz="3200" dirty="0" smtClean="0"/>
              <a:t>Demande </a:t>
            </a:r>
            <a:r>
              <a:rPr lang="fr-CH" sz="3200" dirty="0"/>
              <a:t>de remise d’impôt</a:t>
            </a:r>
          </a:p>
          <a:p>
            <a:pPr marL="109728" indent="0" algn="ctr">
              <a:buNone/>
            </a:pPr>
            <a:endParaRPr lang="fr-CH" sz="32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Correspondance avec les administrations fiscales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13827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4848" y="2060848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fr-CH" sz="4400" dirty="0" smtClean="0"/>
              <a:t>Questions </a:t>
            </a:r>
            <a:endParaRPr lang="fr-CH" sz="44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5148064" y="1340768"/>
            <a:ext cx="1224136" cy="86409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/>
              <a:t>???</a:t>
            </a:r>
            <a:endParaRPr lang="fr-CH" sz="4000" dirty="0"/>
          </a:p>
        </p:txBody>
      </p:sp>
      <p:sp>
        <p:nvSpPr>
          <p:cNvPr id="5" name="Rectangle 4"/>
          <p:cNvSpPr/>
          <p:nvPr/>
        </p:nvSpPr>
        <p:spPr>
          <a:xfrm>
            <a:off x="5868144" y="1916832"/>
            <a:ext cx="1152128" cy="504056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2400" dirty="0" smtClean="0"/>
              <a:t>??</a:t>
            </a: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838238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70</Words>
  <Application>Microsoft Office PowerPoint</Application>
  <PresentationFormat>Affichage à l'écran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Rotonde</vt:lpstr>
      <vt:lpstr>La déclaration d’impôts</vt:lpstr>
      <vt:lpstr>Sommaire</vt:lpstr>
      <vt:lpstr>Introduction</vt:lpstr>
      <vt:lpstr>L’impôt anticipé</vt:lpstr>
      <vt:lpstr>Taxations</vt:lpstr>
      <vt:lpstr>Correspondance avec les administrations fiscales</vt:lpstr>
      <vt:lpstr>Questions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déclaration d’impôts</dc:title>
  <dc:creator>Joëlle Vauthier</dc:creator>
  <cp:lastModifiedBy>Joëlle Vauthier</cp:lastModifiedBy>
  <cp:revision>4</cp:revision>
  <dcterms:created xsi:type="dcterms:W3CDTF">2016-02-23T20:52:40Z</dcterms:created>
  <dcterms:modified xsi:type="dcterms:W3CDTF">2016-02-23T21:24:17Z</dcterms:modified>
</cp:coreProperties>
</file>